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9"/>
  </p:normalViewPr>
  <p:slideViewPr>
    <p:cSldViewPr snapToGrid="0">
      <p:cViewPr varScale="1">
        <p:scale>
          <a:sx n="79" d="100"/>
          <a:sy n="79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66A0-778F-DF49-964A-F987D4A0C93C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DCE9-3FBC-BF43-972D-964B058956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99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6DCE9-3FBC-BF43-972D-964B0589568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54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12A-1EB5-5AB6-F431-96460D8B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66BEE-4B76-FC69-3FB6-CCB007C09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2082-4EC7-C8CA-97C9-91BCAE9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E594-312E-BF59-96E0-9798BAFE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4CD-2A9C-43D7-9A8E-6E4426A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33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22F-3451-6D28-86DF-F778E14C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D1516-131D-70BA-A32D-A4CE87751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4EB0F-7942-B6CC-F954-FDDF2C56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9F60-5E2E-9804-15BD-67E467F0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5A69-F531-EE8E-E241-C00D33D2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3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34F42-09B3-92EB-B205-DCC5088CE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54445-3941-61B5-25BE-A98FE71F4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83801-8286-F96A-E9B1-C24BDBCC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67A9-E84F-1EE0-B1C2-349DC224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42019-045F-5692-EDF2-55379815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44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283F-62AD-F620-EB9C-67D2607A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98F4-FD2A-89A3-0DD6-B462B122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998D-6558-8C71-F174-2958590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02DA6-5EDB-C51B-47A2-2C3F0438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C833-2CA5-57C2-C86B-1C507BEF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32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883B-7DBE-3ACB-981F-906B2DDF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A9CC1-405F-73E4-FD9E-6EB9A5C4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6EF26-4598-3B8A-3FCC-643BD336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747A-E431-60E9-0B5A-955AAEF3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90CD9-B22D-D2FE-23E4-D60D70C6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66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88C1-ACB9-F0FC-2B16-FDEB86CF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62D7-4832-F4DA-E019-3113D30C9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8FB79-8448-3D1C-37F5-72937D4B0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2C079-B648-E4A7-EA51-4FC2A124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C67D-E6BB-9A09-CB04-37FF1B82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B4585-3EE7-8B8E-ABD5-9A30FC82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4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0AD0-EA3E-4991-2138-65393C5A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2A9C-4A26-D693-864A-F4794794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EEF63-7FC0-E8C8-B1FB-576ADDBC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016BF-EB6B-DD32-3BBC-425346444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0EEE7-7A7A-17D4-0387-F36084A86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DF282-BC9C-65DC-D072-31E0C62F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8B82E-FB5E-ACAC-EC92-6AD370C3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65EE5-35EF-E9EA-2A15-8806299C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8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BD2D-5A5D-8731-7CA2-4574F5CD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883D8-2640-53D9-EAC4-86A96B52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B479A-4130-402B-DB3D-C18DD12D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52034-2BA2-6927-8538-9515776F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4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C8E0E-8E21-4881-1CE0-3A6EB7CF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E4D5F-7D6B-A4E6-A076-F3F668FA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0FE1-D3CF-3092-9167-8A7F2C15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41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D20F-EE69-9E03-147A-D62F3F98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5C15-FCDE-A2FE-F7E4-AE97718E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F2913-3BB6-57DA-169A-689F118D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498C2-E779-23BE-8F4D-4FBA8E04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5433-5F9F-2AB1-5E77-21B8AEAE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01CD6-B670-DF47-6EC9-6ADAA7D2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05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6005-6768-E8F1-5E88-7427A098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0F944-2F52-03EF-06FB-9C542F248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52284-CB02-287E-B4F8-54FF01A8B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4BD29-ED13-FEA1-0343-342E6F1C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E2163-F05B-6DA5-4B9A-16AA86B1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C5111-F641-71B1-E67C-21FE0D67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97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01FDF-2378-323D-21B2-E133E282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77990-9294-AE3C-0A48-01C7AB03D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0B36-B9E0-3135-240B-4CB09124D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B0C22-34B4-4E41-8D01-16AAC0D606EA}" type="datetimeFigureOut">
              <a:rPr lang="en-AU" smtClean="0"/>
              <a:t>14/06/2024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7366-7439-8A32-E271-AEC01791A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918D-4E7C-AD5D-F89E-A75B33403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7A4F8-03D8-A649-B488-93174C5D49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5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4EF0-07C5-D5B1-B5F7-B4A60BF55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E7B62-9DC1-7C2A-933F-233549E42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 descr="A close-up of a black surface&#10;&#10;Description automatically generated">
            <a:extLst>
              <a:ext uri="{FF2B5EF4-FFF2-40B4-BE49-F238E27FC236}">
                <a16:creationId xmlns:a16="http://schemas.microsoft.com/office/drawing/2014/main" id="{1F324FFA-9070-A462-BCFA-2918C522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2"/>
            <a:ext cx="12205101" cy="57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white poster with text and images&#10;&#10;Description automatically generated">
            <a:extLst>
              <a:ext uri="{FF2B5EF4-FFF2-40B4-BE49-F238E27FC236}">
                <a16:creationId xmlns:a16="http://schemas.microsoft.com/office/drawing/2014/main" id="{09D53B0C-D8E8-B60C-133A-897B8225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8640"/>
            <a:ext cx="12192000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34daa0-d6a9-4008-bc34-c763c52680ed" xsi:nil="true"/>
    <lcf76f155ced4ddcb4097134ff3c332f xmlns="1b03d552-78a3-44ae-9dc3-55dfbf5154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096F7B1A9A340B042035EA846FFD6" ma:contentTypeVersion="16" ma:contentTypeDescription="Create a new document." ma:contentTypeScope="" ma:versionID="021a9566cda29e4620e35b2b127a246b">
  <xsd:schema xmlns:xsd="http://www.w3.org/2001/XMLSchema" xmlns:xs="http://www.w3.org/2001/XMLSchema" xmlns:p="http://schemas.microsoft.com/office/2006/metadata/properties" xmlns:ns2="1b03d552-78a3-44ae-9dc3-55dfbf51541d" xmlns:ns3="1a34daa0-d6a9-4008-bc34-c763c52680ed" targetNamespace="http://schemas.microsoft.com/office/2006/metadata/properties" ma:root="true" ma:fieldsID="eb488188ed25f8f11e08566fba1cec2b" ns2:_="" ns3:_="">
    <xsd:import namespace="1b03d552-78a3-44ae-9dc3-55dfbf51541d"/>
    <xsd:import namespace="1a34daa0-d6a9-4008-bc34-c763c5268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3d552-78a3-44ae-9dc3-55dfbf515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7180591-d4c3-4535-88e1-484a1f514d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4daa0-d6a9-4008-bc34-c763c52680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b8b8e96-f8a8-4429-a434-f7d7f443944b}" ma:internalName="TaxCatchAll" ma:showField="CatchAllData" ma:web="1a34daa0-d6a9-4008-bc34-c763c52680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AA893C-A4D9-4591-BDBB-4EBCA27032E1}">
  <ds:schemaRefs>
    <ds:schemaRef ds:uri="http://schemas.microsoft.com/office/2006/metadata/properties"/>
    <ds:schemaRef ds:uri="http://schemas.microsoft.com/office/infopath/2007/PartnerControls"/>
    <ds:schemaRef ds:uri="1a34daa0-d6a9-4008-bc34-c763c52680ed"/>
    <ds:schemaRef ds:uri="1b03d552-78a3-44ae-9dc3-55dfbf51541d"/>
  </ds:schemaRefs>
</ds:datastoreItem>
</file>

<file path=customXml/itemProps2.xml><?xml version="1.0" encoding="utf-8"?>
<ds:datastoreItem xmlns:ds="http://schemas.openxmlformats.org/officeDocument/2006/customXml" ds:itemID="{9BDE5546-F280-489F-8F97-0C159A3896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F8BF31-A00C-4145-B891-9CC9080F2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3d552-78a3-44ae-9dc3-55dfbf51541d"/>
    <ds:schemaRef ds:uri="1a34daa0-d6a9-4008-bc34-c763c5268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Maskell</dc:creator>
  <cp:lastModifiedBy>Carmel Vincent</cp:lastModifiedBy>
  <cp:revision>1</cp:revision>
  <dcterms:created xsi:type="dcterms:W3CDTF">2024-06-14T00:52:04Z</dcterms:created>
  <dcterms:modified xsi:type="dcterms:W3CDTF">2024-06-14T03:34:46Z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0x0101001D1096F7B1A9A340B042035EA846FFD6</vt:lpwstr>
  </property>
</Properties>
</file>